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5"/>
  </p:notesMasterIdLst>
  <p:sldIdLst>
    <p:sldId id="272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3/30/2022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276772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defRPr/>
            </a:pPr>
            <a:r>
              <a:rPr lang="sr-Cyrl-RS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Укидање мера обезбеђења на делу имовине стечајног дужника у току стечајног поступка</a:t>
            </a:r>
          </a:p>
          <a:p>
            <a:pPr algn="just" eaLnBrk="1" hangingPunct="1">
              <a:defRPr/>
            </a:pPr>
            <a:endParaRPr lang="sr-Cyrl-RS" dirty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679595"/>
            <a:ext cx="7772400" cy="91848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R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Београд, март 2022. године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R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Будимир М. Мрдовић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није уредио питања везано за државину на имовини за коју суд одобри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укидање мера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 ли имовина остаје у државини стечајног дужника или државина правоснажношћу решења о укидању мере прелази на разлучног односно заложног повериоца;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 обезбеђује и осигурава имовину;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Каква је правна судбина уговора о закупу имовине које је одржао на правној снази или закључио стечајни управник;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 убира природне и цивилне плодове имовине (жетва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када су у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сетву и 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очување усева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уложена знатна средства, закупнина)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Какво је правно и практично решење питања права прече куповине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37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конски оквир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извршења и намирења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стечајног дужника,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имовином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претходном поступку и након отварања стечајног поступка, уређена је Законом о стечају (Сл. гласник РС бр. 104/09, 99/11, 71/12 – Одлука Уставног суда, 83/14, 113/17, 44/18 и 95/18) одредбама члана 49 став 1; члана 62 став 2; члана 80 став 2 и члана 93.</a:t>
            </a:r>
          </a:p>
          <a:p>
            <a:pPr marL="0" indent="0" algn="just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Укидање мера обезбеђења - забрана извршења и намирења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стечајног дужника,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имовином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уређена је одредбама члана 93а, 93б, 93в и 93г Закона о стечају.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Процесноправна последица отварања стечајног поступка, која наступа по сили закона, (члан 93 Закона) је забрана извршења и намирења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стечајног дужника,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имовином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након отварања стечајног поступка.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Искључено је намирење потраживања поверилаца у извршном поступку које представља одвојено појединачно намирења.</a:t>
            </a:r>
          </a:p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Извршење у стечајном поступку представља колективно и сразмерно намирење потраживања свих поверилаца стечајног дужника. </a:t>
            </a:r>
          </a:p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93 става 2: прекидају се поступци извршења који су у току и, став 3: д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закључењу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стечајног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поступци извршења који су у току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обустављају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Нису изузети разлучни повериоци: члан 80 став 2 о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тварањем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стечајног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остварује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члан 49 став 1 разлучни повериоци се првенствено намирују из средстава стечених продајом имовине на којој су стекли право одвојеног намирења.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 дејство забране извршења и намирења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стечајног дужника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имовином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стечајног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се изменити или укинути само у односу на имовину која је предмет разлучног или заложног права.</a:t>
            </a:r>
          </a:p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се може учинити доношењем одлуке стечајног судије којом ће дозволити наставак, по сили закона прекинутог извршног поступка над том имовином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дозволити да се у новом извршном поступку усвоји предлог разлучног или заложног повериоца за намирење његовог потраживања из вредности предмета обезбеђења.</a:t>
            </a:r>
          </a:p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се може поднети у току претходног поступка и након отварања стечајног поступка.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овај изузетак се мора уско тумачити и рестриктивно примењивати.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3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за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доношење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претходном поступку)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акона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(након отварања стечајног поступка) могу поднети: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управник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поверилац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лац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докаже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целости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Питање активне легитимације за подношење предлога за укидање забране извршења на имовини стечајног дужника</a:t>
            </a:r>
          </a:p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 за укидање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 забране извршења на имовини стечајног дужника може се поднети у току претходног поступка и након отварања стечајног поступка.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8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доношење одлуке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буду кумулативно испуњени услови и то: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 предлог овлашћеног предлагача стечајном судији за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уз предлог има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сачињену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стране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стручног лица (проценитеља), која није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старија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12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месеци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предлагач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поверилац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докаже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потраживање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доспело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целости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вредност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износа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потраживања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кључног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за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стечајног дужника као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лица. </a:t>
            </a: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подносилац предлога није л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ице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повезано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смислу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125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која се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баве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давањем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зајмова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384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опстанак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претходном поступку,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након отварања стечајног поступка условљен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очувањем физичке безбедности и тржишне вредности предмета обезбеђења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судија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одлуку о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укидању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члана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sr-Cyrl-R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акона</a:t>
            </a:r>
            <a:r>
              <a:rPr lang="sr-Cyrl-R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ако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управник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нису на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адекватан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заштитили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је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је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безбедност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вредност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смањује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нема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обезбеди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заштита од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0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589240"/>
          </a:xfrm>
        </p:spPr>
        <p:txBody>
          <a:bodyPr/>
          <a:lstStyle/>
          <a:p>
            <a:pPr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стечајни судија може да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донесе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одлуку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адекватној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следећих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мера: 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редовних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новчаних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надокнада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повериоцу, чији је износ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једнак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износу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који се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умањује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вредност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надокнада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губитке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надокнади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губитак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добијених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коришћењем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повериоцу,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потраживања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предаја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средстава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добијених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отуђењем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отуђио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стечајног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одржавање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осигурање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обезбеђивања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чувања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надокнада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које стечајни судија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заштитити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вредност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разлучног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6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суд одобри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укидање мера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није уређено питањ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везано за државину на имовини: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имовина за коју остаје у државини стечајног дужника или државина прелази на разлучног односно заложног повериоца;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обезбеђује и осигурава имовину;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Каква је правна судбина уговора о закупу имовине које је одржао на правној снази или закључио стечајни управник;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убира природне и цивилне плодове имовине (жетва, а у сетву и очување усева су уложена знатна средства, закупнина)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 правно и практично решење питања права прече куповине из члана 75 Закона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4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1762</TotalTime>
  <Words>1140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Sladjana Guzijan</cp:lastModifiedBy>
  <cp:revision>108</cp:revision>
  <cp:lastPrinted>2017-11-03T10:02:26Z</cp:lastPrinted>
  <dcterms:created xsi:type="dcterms:W3CDTF">2015-09-21T07:03:01Z</dcterms:created>
  <dcterms:modified xsi:type="dcterms:W3CDTF">2022-03-30T07:15:21Z</dcterms:modified>
</cp:coreProperties>
</file>